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" name="Shape 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phone_-_wirefram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064000" y="-27335"/>
            <a:ext cx="487680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phone_-_wirefram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0" y="-27335"/>
            <a:ext cx="4876800" cy="9753601"/>
          </a:xfrm>
          <a:prstGeom prst="rect">
            <a:avLst/>
          </a:prstGeom>
          <a:ln w="12700">
            <a:miter lim="400000"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ll Your Trumpet Flowchart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963" y="0"/>
            <a:ext cx="753687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 Edit Profile And Data Viz Screen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5496" y="3045809"/>
            <a:ext cx="6548408" cy="3681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KEY B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3100" y="3048000"/>
            <a:ext cx="6553200" cy="368457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3238500" y="3054349"/>
            <a:ext cx="6515100" cy="3657453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8" name="Shape 38"/>
          <p:cNvSpPr/>
          <p:nvPr/>
        </p:nvSpPr>
        <p:spPr>
          <a:xfrm>
            <a:off x="9404449" y="3289300"/>
            <a:ext cx="103387" cy="1763961"/>
          </a:xfrm>
          <a:prstGeom prst="rect">
            <a:avLst/>
          </a:prstGeom>
          <a:solidFill>
            <a:srgbClr val="A6AAA8">
              <a:alpha val="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39" name="Key.png"/>
          <p:cNvPicPr/>
          <p:nvPr/>
        </p:nvPicPr>
        <p:blipFill>
          <a:blip r:embed="rId4">
            <a:alphaModFix amt="0"/>
            <a:extLst/>
          </a:blip>
          <a:stretch>
            <a:fillRect/>
          </a:stretch>
        </p:blipFill>
        <p:spPr>
          <a:xfrm>
            <a:off x="5922019" y="2830165"/>
            <a:ext cx="3607595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phone_-_wireframe Hollow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4064000" y="-27335"/>
            <a:ext cx="487680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11245850" y="5448300"/>
            <a:ext cx="1270000" cy="1270000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2" name="Shape 42"/>
          <p:cNvSpPr/>
          <p:nvPr/>
        </p:nvSpPr>
        <p:spPr>
          <a:xfrm>
            <a:off x="5711130" y="7021165"/>
            <a:ext cx="4380013" cy="3369221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3" name="Shape 43"/>
          <p:cNvSpPr/>
          <p:nvPr/>
        </p:nvSpPr>
        <p:spPr>
          <a:xfrm>
            <a:off x="5901630" y="-624235"/>
            <a:ext cx="4380013" cy="3369221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44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09068" y="3330512"/>
            <a:ext cx="3932355" cy="46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0" advTm="0">
    <p:pull dir="l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 Edit Profile And Data Viz Screens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3100" y="3048000"/>
            <a:ext cx="6550399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/>
        </p:nvSpPr>
        <p:spPr>
          <a:xfrm>
            <a:off x="9518749" y="3289300"/>
            <a:ext cx="103387" cy="17639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8" name="Shape 48"/>
          <p:cNvSpPr/>
          <p:nvPr/>
        </p:nvSpPr>
        <p:spPr>
          <a:xfrm>
            <a:off x="9404449" y="3289300"/>
            <a:ext cx="103387" cy="1763961"/>
          </a:xfrm>
          <a:prstGeom prst="rect">
            <a:avLst/>
          </a:prstGeom>
          <a:solidFill>
            <a:srgbClr val="A6AAA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49" name="Key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2019" y="2830165"/>
            <a:ext cx="3607595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phone_-_wireframe Hollow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4064000" y="-27335"/>
            <a:ext cx="487680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11245850" y="5448300"/>
            <a:ext cx="1270000" cy="1270000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2" name="Shape 52"/>
          <p:cNvSpPr/>
          <p:nvPr/>
        </p:nvSpPr>
        <p:spPr>
          <a:xfrm>
            <a:off x="5711130" y="7021165"/>
            <a:ext cx="4380013" cy="3369221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3" name="Shape 53"/>
          <p:cNvSpPr/>
          <p:nvPr/>
        </p:nvSpPr>
        <p:spPr>
          <a:xfrm>
            <a:off x="5901630" y="-624235"/>
            <a:ext cx="4380013" cy="3369221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fast" advClick="0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 Edit Profile And Data Viz Screens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3100" y="3048000"/>
            <a:ext cx="6550399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9518749" y="3289300"/>
            <a:ext cx="103387" cy="17639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7" name="Shape 57"/>
          <p:cNvSpPr/>
          <p:nvPr/>
        </p:nvSpPr>
        <p:spPr>
          <a:xfrm>
            <a:off x="9404449" y="4787900"/>
            <a:ext cx="103387" cy="1763961"/>
          </a:xfrm>
          <a:prstGeom prst="rect">
            <a:avLst/>
          </a:prstGeom>
          <a:solidFill>
            <a:srgbClr val="A6AAA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58" name="Key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2019" y="-2757835"/>
            <a:ext cx="3607595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phone_-_wireframe Hollow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4064000" y="-27335"/>
            <a:ext cx="487680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11245850" y="5448300"/>
            <a:ext cx="1270000" cy="1270000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1" name="Shape 61"/>
          <p:cNvSpPr/>
          <p:nvPr/>
        </p:nvSpPr>
        <p:spPr>
          <a:xfrm>
            <a:off x="5711130" y="7021165"/>
            <a:ext cx="4380013" cy="3369221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2" name="Shape 62"/>
          <p:cNvSpPr/>
          <p:nvPr/>
        </p:nvSpPr>
        <p:spPr>
          <a:xfrm>
            <a:off x="5901630" y="-624235"/>
            <a:ext cx="4380013" cy="3369221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nterface Wireframe V1 Home And Loading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Fixed BG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Fixed BG 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2311" y="3650661"/>
            <a:ext cx="2185578" cy="218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Choose Group 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Choose Group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Choose Group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MORE 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nstr Inf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terface Wireframe V1 Home And Load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0430" y="1570277"/>
            <a:ext cx="3713140" cy="6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xed B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MORE 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MORE 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2434" y="4156340"/>
            <a:ext cx="3819932" cy="6793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MORE 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2799" y="1574800"/>
            <a:ext cx="3713139" cy="6604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4490925" y="9385300"/>
            <a:ext cx="3976887" cy="1270000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4" name="Shape 84"/>
          <p:cNvSpPr/>
          <p:nvPr/>
        </p:nvSpPr>
        <p:spPr>
          <a:xfrm>
            <a:off x="7918450" y="4298950"/>
            <a:ext cx="90686" cy="12700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85" name="Iphone_-_wireframe Hollow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64000" y="-27335"/>
            <a:ext cx="487680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MORE 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MORE 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2434" y="1362340"/>
            <a:ext cx="3819932" cy="6793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MORE 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4490925" y="9385300"/>
            <a:ext cx="3976887" cy="1270000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1" name="Shape 91"/>
          <p:cNvSpPr/>
          <p:nvPr/>
        </p:nvSpPr>
        <p:spPr>
          <a:xfrm>
            <a:off x="7918450" y="6584950"/>
            <a:ext cx="90686" cy="12700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2" name="Shape 92"/>
          <p:cNvSpPr/>
          <p:nvPr/>
        </p:nvSpPr>
        <p:spPr>
          <a:xfrm>
            <a:off x="4629150" y="1577280"/>
            <a:ext cx="3708401" cy="6604001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z</a:t>
            </a:r>
          </a:p>
        </p:txBody>
      </p:sp>
      <p:pic>
        <p:nvPicPr>
          <p:cNvPr id="93" name="Mas 2.png"/>
          <p:cNvPicPr/>
          <p:nvPr/>
        </p:nvPicPr>
        <p:blipFill>
          <a:blip r:embed="rId5">
            <a:alphaModFix amt="0"/>
            <a:extLst/>
          </a:blip>
          <a:stretch>
            <a:fillRect/>
          </a:stretch>
        </p:blipFill>
        <p:spPr>
          <a:xfrm>
            <a:off x="4622800" y="815875"/>
            <a:ext cx="3713138" cy="6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Iphone_-_wireframe Hollow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4000" y="-27335"/>
            <a:ext cx="487680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4629150" y="4508500"/>
            <a:ext cx="1270000" cy="2570510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7" name="Shape 97"/>
          <p:cNvSpPr/>
          <p:nvPr/>
        </p:nvSpPr>
        <p:spPr>
          <a:xfrm>
            <a:off x="7067550" y="4508499"/>
            <a:ext cx="1270000" cy="2570511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8" name="Shape 98"/>
          <p:cNvSpPr/>
          <p:nvPr/>
        </p:nvSpPr>
        <p:spPr>
          <a:xfrm>
            <a:off x="4940920" y="4898528"/>
            <a:ext cx="3076898" cy="2076600"/>
          </a:xfrm>
          <a:prstGeom prst="rect">
            <a:avLst/>
          </a:prstGeom>
          <a:solidFill>
            <a:srgbClr val="414142"/>
          </a:solidFill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9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1091" y="5069630"/>
            <a:ext cx="1940618" cy="4656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Mas 2.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7789167" y="5047828"/>
            <a:ext cx="129283" cy="64090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102" name="Iphone_-_wireframe Hollow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4000" y="-27335"/>
            <a:ext cx="487680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4305300" y="9381926"/>
            <a:ext cx="4876800" cy="403425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fast" advClick="1">
    <p:pull dir="l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4629150" y="4508500"/>
            <a:ext cx="1270000" cy="2570510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6" name="Shape 106"/>
          <p:cNvSpPr/>
          <p:nvPr/>
        </p:nvSpPr>
        <p:spPr>
          <a:xfrm>
            <a:off x="7067550" y="4508500"/>
            <a:ext cx="1270000" cy="2570510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7" name="Shape 107"/>
          <p:cNvSpPr/>
          <p:nvPr/>
        </p:nvSpPr>
        <p:spPr>
          <a:xfrm>
            <a:off x="4940920" y="4898528"/>
            <a:ext cx="3076898" cy="2076600"/>
          </a:xfrm>
          <a:prstGeom prst="rect">
            <a:avLst/>
          </a:prstGeom>
          <a:solidFill>
            <a:srgbClr val="414142"/>
          </a:solidFill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10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1091" y="2148630"/>
            <a:ext cx="1940618" cy="4656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Mas 2.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7789167" y="6190828"/>
            <a:ext cx="129283" cy="640904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111" name="Iphone_-_wireframe Hollow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4000" y="-27335"/>
            <a:ext cx="487680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4622800" y="1574899"/>
            <a:ext cx="3708401" cy="6604001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113" name="Confirm Sound.png"/>
          <p:cNvPicPr/>
          <p:nvPr/>
        </p:nvPicPr>
        <p:blipFill>
          <a:blip r:embed="rId5">
            <a:alphaModFix amt="0"/>
            <a:extLst/>
          </a:blip>
          <a:stretch>
            <a:fillRect/>
          </a:stretch>
        </p:blipFill>
        <p:spPr>
          <a:xfrm>
            <a:off x="4622800" y="1701700"/>
            <a:ext cx="3713138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4305300" y="9407326"/>
            <a:ext cx="4876800" cy="403424"/>
          </a:xfrm>
          <a:prstGeom prst="rect">
            <a:avLst/>
          </a:prstGeom>
          <a:solidFill>
            <a:srgbClr val="4141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nstr Inf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lay 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622800" y="1574800"/>
            <a:ext cx="3712894" cy="6604001"/>
          </a:xfrm>
          <a:prstGeom prst="rect">
            <a:avLst/>
          </a:prstGeom>
        </p:spPr>
      </p:pic>
    </p:spTree>
  </p:cSld>
  <p:clrMapOvr>
    <a:masterClrMapping/>
  </p:clrMapOvr>
  <p:transition spd="fast" advClick="0" advTm="17000">
    <p:pull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ample Benefit 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100 Things Logo Stacked FC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65" y="0"/>
            <a:ext cx="1281527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terface Wireframe V1 Home And Loading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Fixed BG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YT ABOU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nterface Wireframe V1 Home And Loading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Fixed BG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Fixed BG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Fixed BG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4156" y="2929656"/>
            <a:ext cx="1176488" cy="1176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Asset 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1542" y="2929656"/>
            <a:ext cx="1181716" cy="1176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xit" presetSubtype="0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nodeType="afterEffect" presetClass="entr" presetSubtype="0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" grpId="2"/>
      <p:bldP build="whole" bldLvl="1" animBg="1" rev="0" advAuto="0" spid="27" grpId="3"/>
      <p:bldP build="whole" bldLvl="1" animBg="1" rev="0" advAuto="0" spid="2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xed BG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574800"/>
            <a:ext cx="3713138" cy="660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 Edit Profile And Data Viz Screen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5496" y="3045809"/>
            <a:ext cx="6548408" cy="368188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3284983" y="3078019"/>
            <a:ext cx="6434834" cy="3617461"/>
          </a:xfrm>
          <a:prstGeom prst="rect">
            <a:avLst/>
          </a:prstGeom>
          <a:solidFill>
            <a:srgbClr val="414142">
              <a:alpha val="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>
              <a:defRPr sz="2600"/>
            </a:pPr>
          </a:p>
        </p:txBody>
      </p:sp>
      <p:pic>
        <p:nvPicPr>
          <p:cNvPr id="33" name="Asset 1@4x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8378" y="5421152"/>
            <a:ext cx="293244" cy="294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pull dir="l"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